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354" r:id="rId27"/>
    <p:sldId id="357" r:id="rId28"/>
    <p:sldId id="356" r:id="rId29"/>
    <p:sldId id="358" r:id="rId30"/>
    <p:sldId id="405" r:id="rId31"/>
    <p:sldId id="359" r:id="rId32"/>
    <p:sldId id="360" r:id="rId33"/>
    <p:sldId id="361"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8DB4E2"/>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0"/>
    <p:restoredTop sz="70467"/>
  </p:normalViewPr>
  <p:slideViewPr>
    <p:cSldViewPr snapToGrid="0" snapToObjects="1">
      <p:cViewPr varScale="1">
        <p:scale>
          <a:sx n="72" d="100"/>
          <a:sy n="72" d="100"/>
        </p:scale>
        <p:origin x="224" y="52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88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 that to simplify the data frame, we first will select 2 variables and include the first 4 observations.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 that to simplify the data frame, we first will select 2 variables and include the first 4 observations.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 that to simplify the data frame, we first will select 2 variables and include the first 4 observations.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 that to simplify the data frame, we first will select 2 variables and include the first 4 observations.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BB077F4-AD9A-3742-A59E-6CC3B0BA8D75}"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D9C8BCA9-9D87-2F4A-9B29-E7457B1DB4B5}"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DA65DD7-3336-2242-9159-1AAD67F3CA6F}"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C0C73-6D10-754F-B057-C831525D3366}"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761A00-2E06-854A-8EDF-CBF37901BBBC}"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52B8F0-E262-4040-ADFE-A190ACDB2854}"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4F19D2-937F-454E-ABE4-3FB712A3988A}"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35C9E5-E2DA-A641-BF71-872CACA31B97}"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57900F3-F9AE-9140-BC17-AA9E1E7FE6CE}" type="datetime1">
              <a:rPr lang="en-US" smtClean="0"/>
              <a:t>7/13/20</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418BAD6-2F5D-FC43-B231-EDFF9A95DF0A}" type="datetime1">
              <a:rPr lang="en-US" smtClean="0"/>
              <a:t>7/13/20</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3591C7-9943-A94E-B715-46DBCBC37AB6}"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DF3089-6EA0-2D43-9A57-85ED5E8A1AF9}"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06451C-5467-5B48-96E1-F0CDD4C533D9}"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544177-A81C-CA4D-BBE4-06D0E0A5A4A8}"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31CF93-A9F5-324D-844F-ABB9D6380A5E}"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D615A-9F4F-B744-8FF5-2DD9B6EFE99B}"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0165333-6DB1-724E-8CBD-09E4925CA655}"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BA403CE-1D47-D34D-A1F0-8FA3AD6FFEE8}" type="datetime1">
              <a:rPr lang="en-US" smtClean="0">
                <a:solidFill>
                  <a:prstClr val="black">
                    <a:lumMod val="95000"/>
                    <a:lumOff val="5000"/>
                  </a:prstClr>
                </a:solidFill>
              </a:rPr>
              <a:t>7/13/20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 in R</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a:p>
            <a:r>
              <a:rPr lang="en-US" sz="2000" dirty="0"/>
              <a:t>Introduction to R Workshop</a:t>
            </a:r>
            <a:endParaRPr lang="en-US" sz="1600" dirty="0"/>
          </a:p>
          <a:p>
            <a:r>
              <a:rPr lang="en-US" dirty="0"/>
              <a:t>July 17, 2020</a:t>
            </a:r>
            <a:endParaRPr lang="en-US" sz="2000" dirty="0"/>
          </a:p>
        </p:txBody>
      </p:sp>
      <p:sp>
        <p:nvSpPr>
          <p:cNvPr id="4" name="Slide Number Placeholder 3">
            <a:extLst>
              <a:ext uri="{FF2B5EF4-FFF2-40B4-BE49-F238E27FC236}">
                <a16:creationId xmlns:a16="http://schemas.microsoft.com/office/drawing/2014/main" id="{B2458732-EE17-8F40-AC9E-1655F360AEE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extLst/>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extLst/>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extLst/>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extLst/>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73045" y="3663949"/>
            <a:ext cx="6764594" cy="3100439"/>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87793" y="4026171"/>
            <a:ext cx="3849329" cy="34410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5463458" cy="2731729"/>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62283"/>
            <a:ext cx="5463458" cy="39820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July 16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Session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panose="020B0604020202020204" pitchFamily="34" charset="0"/>
                        </a:rPr>
                        <a:t>Instructor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- 1:30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1:30 pm - 2:15 pm</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Introduction to R and </a:t>
                      </a:r>
                      <a:r>
                        <a:rPr lang="en-US" sz="1800" b="0" i="0" u="none" strike="noStrike" kern="1200" dirty="0" err="1">
                          <a:solidFill>
                            <a:srgbClr val="212121"/>
                          </a:solidFill>
                          <a:effectLst/>
                          <a:latin typeface="Arial" panose="020B0604020202020204" pitchFamily="34" charset="0"/>
                          <a:ea typeface="+mn-ea"/>
                          <a:cs typeface="+mn-cs"/>
                        </a:rPr>
                        <a:t>RStudio</a:t>
                      </a:r>
                      <a:r>
                        <a:rPr lang="en-US" sz="18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2:30 pm - 3:15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 basics for 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Patrick Mathias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3:30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 in 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Stephan Kadauke</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panose="020B0604020202020204" pitchFamily="34" charset="0"/>
                        </a:rPr>
                        <a:t>July 17 2020</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1:00 pm - 2:30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Amrom Obstfeld</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2:45 pm - 4:15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Dan Herman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4:30 pm - 5:00 pm</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 in R</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5138436"/>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extLst/>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extLst/>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extLst/>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latin typeface="Consolas" panose="020B0609020204030204" pitchFamily="49" charset="0"/>
                <a:ea typeface="Courier New"/>
                <a:cs typeface="Consolas" panose="020B0609020204030204" pitchFamily="49" charset="0"/>
                <a:sym typeface="Courier New"/>
              </a:rPr>
              <a:t>order_count</a:t>
            </a:r>
            <a:r>
              <a:rPr lang="en-US" sz="24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c)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3" name="Picture 2">
            <a:extLst>
              <a:ext uri="{FF2B5EF4-FFF2-40B4-BE49-F238E27FC236}">
                <a16:creationId xmlns:a16="http://schemas.microsoft.com/office/drawing/2014/main" id="{BED14884-8C4D-8147-BB73-6C94E9992233}"/>
              </a:ext>
            </a:extLst>
          </p:cNvPr>
          <p:cNvPicPr>
            <a:picLocks noChangeAspect="1"/>
          </p:cNvPicPr>
          <p:nvPr/>
        </p:nvPicPr>
        <p:blipFill>
          <a:blip r:embed="rId3"/>
          <a:stretch>
            <a:fillRect/>
          </a:stretch>
        </p:blipFill>
        <p:spPr>
          <a:xfrm>
            <a:off x="1246246" y="5347103"/>
            <a:ext cx="9128303" cy="1642556"/>
          </a:xfrm>
          <a:prstGeom prst="rect">
            <a:avLst/>
          </a:prstGeom>
        </p:spPr>
      </p:pic>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4"/>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7584ED28-6A95-2E4F-A694-8CB1874C2A36}"/>
              </a:ext>
            </a:extLst>
          </p:cNvPr>
          <p:cNvSpPr/>
          <p:nvPr/>
        </p:nvSpPr>
        <p:spPr>
          <a:xfrm>
            <a:off x="5357906" y="5172006"/>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416320"/>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select(</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or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815161" y="2280930"/>
            <a:ext cx="11019488"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915842" y="2376463"/>
            <a:ext cx="10818126" cy="2308324"/>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a:t>
            </a:r>
            <a:r>
              <a:rPr lang="en-US" sz="2400" dirty="0">
                <a:solidFill>
                  <a:srgbClr val="0070C0"/>
                </a:solidFill>
                <a:latin typeface="Consolas" panose="020B0609020204030204" pitchFamily="49" charset="0"/>
                <a:cs typeface="Consolas" panose="020B0609020204030204" pitchFamily="49" charset="0"/>
              </a:rPr>
              <a:t>.</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13326</TotalTime>
  <Words>1855</Words>
  <Application>Microsoft Macintosh PowerPoint</Application>
  <PresentationFormat>Widescreen</PresentationFormat>
  <Paragraphs>299</Paragraphs>
  <Slides>34</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Consolas</vt:lpstr>
      <vt:lpstr>Courier New</vt:lpstr>
      <vt:lpstr>Times New Roman</vt:lpstr>
      <vt:lpstr>Trebuchet MS</vt:lpstr>
      <vt:lpstr>Tw Cen MT</vt:lpstr>
      <vt:lpstr>Tw Cen MT Condensed</vt:lpstr>
      <vt:lpstr>Wingdings 3</vt:lpstr>
      <vt:lpstr>Integral</vt:lpstr>
      <vt:lpstr>Statistical Analyses in R</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Microsoft Office User</cp:lastModifiedBy>
  <cp:revision>647</cp:revision>
  <cp:lastPrinted>2020-07-14T03:12:28Z</cp:lastPrinted>
  <dcterms:created xsi:type="dcterms:W3CDTF">2018-02-01T22:00:01Z</dcterms:created>
  <dcterms:modified xsi:type="dcterms:W3CDTF">2020-07-14T15:59:35Z</dcterms:modified>
</cp:coreProperties>
</file>